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media/image9.jpg" ContentType="image/png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C26"/>
    <a:srgbClr val="FFFFFF"/>
    <a:srgbClr val="CC00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76" y="-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image" Target="../media/image12.png"/><Relationship Id="rId4" Type="http://schemas.openxmlformats.org/officeDocument/2006/relationships/image" Target="../media/image1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image" Target="../media/image12.png"/><Relationship Id="rId4" Type="http://schemas.openxmlformats.org/officeDocument/2006/relationships/image" Target="../media/image1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F9EBA-CFA4-4965-BB05-8FDA5E0B6C3C}" type="doc">
      <dgm:prSet loTypeId="urn:microsoft.com/office/officeart/2005/8/layout/vList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0B0FB24-1BC6-4F66-A6CF-B84141696260}">
      <dgm:prSet phldrT="[Text]"/>
      <dgm:spPr/>
      <dgm:t>
        <a:bodyPr/>
        <a:lstStyle/>
        <a:p>
          <a:r>
            <a:rPr lang="en-US" b="1" dirty="0">
              <a:solidFill>
                <a:srgbClr val="001C26"/>
              </a:solidFill>
            </a:rPr>
            <a:t>- Walk for an hour daily.</a:t>
          </a:r>
        </a:p>
        <a:p>
          <a:r>
            <a:rPr lang="en-US" b="1" dirty="0">
              <a:solidFill>
                <a:srgbClr val="001C26"/>
              </a:solidFill>
            </a:rPr>
            <a:t>- 20 minutes of cardio daily</a:t>
          </a:r>
        </a:p>
      </dgm:t>
    </dgm:pt>
    <dgm:pt modelId="{19979728-883F-4A0D-B4B1-E4DA5BCA4F7D}" type="parTrans" cxnId="{BA227068-546D-40D7-A411-326E928EC65E}">
      <dgm:prSet/>
      <dgm:spPr/>
      <dgm:t>
        <a:bodyPr/>
        <a:lstStyle/>
        <a:p>
          <a:endParaRPr lang="en-US"/>
        </a:p>
      </dgm:t>
    </dgm:pt>
    <dgm:pt modelId="{12450444-6D44-4422-9734-987E6F8FBC81}" type="sibTrans" cxnId="{BA227068-546D-40D7-A411-326E928EC65E}">
      <dgm:prSet/>
      <dgm:spPr/>
      <dgm:t>
        <a:bodyPr/>
        <a:lstStyle/>
        <a:p>
          <a:endParaRPr lang="en-US"/>
        </a:p>
      </dgm:t>
    </dgm:pt>
    <dgm:pt modelId="{20C3CD5B-1E9B-4EE1-888E-83ACBE14147E}">
      <dgm:prSet phldrT="[Text]"/>
      <dgm:spPr/>
      <dgm:t>
        <a:bodyPr/>
        <a:lstStyle/>
        <a:p>
          <a:r>
            <a:rPr lang="en-US" dirty="0">
              <a:solidFill>
                <a:srgbClr val="001C26"/>
              </a:solidFill>
            </a:rPr>
            <a:t> </a:t>
          </a:r>
          <a:r>
            <a:rPr lang="en-US" b="1" dirty="0">
              <a:solidFill>
                <a:srgbClr val="001C26"/>
              </a:solidFill>
            </a:rPr>
            <a:t>- Eat green food.</a:t>
          </a:r>
        </a:p>
        <a:p>
          <a:r>
            <a:rPr lang="en-US" b="1" dirty="0">
              <a:solidFill>
                <a:srgbClr val="001C26"/>
              </a:solidFill>
            </a:rPr>
            <a:t> - No junk food.</a:t>
          </a:r>
        </a:p>
      </dgm:t>
    </dgm:pt>
    <dgm:pt modelId="{AAAF7EBA-97F4-4291-A1FE-5DEFB77041FC}" type="parTrans" cxnId="{D5A47DF3-0CE3-4F7C-9A52-F6CCDBEE85C8}">
      <dgm:prSet/>
      <dgm:spPr/>
      <dgm:t>
        <a:bodyPr/>
        <a:lstStyle/>
        <a:p>
          <a:endParaRPr lang="en-US"/>
        </a:p>
      </dgm:t>
    </dgm:pt>
    <dgm:pt modelId="{491E87BC-8F49-42A2-B189-3727EDF35679}" type="sibTrans" cxnId="{D5A47DF3-0CE3-4F7C-9A52-F6CCDBEE85C8}">
      <dgm:prSet/>
      <dgm:spPr/>
      <dgm:t>
        <a:bodyPr/>
        <a:lstStyle/>
        <a:p>
          <a:endParaRPr lang="en-US"/>
        </a:p>
      </dgm:t>
    </dgm:pt>
    <dgm:pt modelId="{F251977B-E405-4968-92AC-F06DB88CAE96}">
      <dgm:prSet phldrT="[Text]"/>
      <dgm:spPr/>
      <dgm:t>
        <a:bodyPr/>
        <a:lstStyle/>
        <a:p>
          <a:r>
            <a:rPr lang="en-US" dirty="0">
              <a:solidFill>
                <a:srgbClr val="001C26"/>
              </a:solidFill>
            </a:rPr>
            <a:t> - </a:t>
          </a:r>
          <a:r>
            <a:rPr lang="en-US" b="1" dirty="0">
              <a:solidFill>
                <a:srgbClr val="001C26"/>
              </a:solidFill>
            </a:rPr>
            <a:t>6-8 hours every day.</a:t>
          </a:r>
        </a:p>
      </dgm:t>
    </dgm:pt>
    <dgm:pt modelId="{A9DB3104-6A4E-435E-9AF6-79A2234B85DC}" type="parTrans" cxnId="{264F5F6C-3F6C-47ED-A59B-517765F0C172}">
      <dgm:prSet/>
      <dgm:spPr/>
      <dgm:t>
        <a:bodyPr/>
        <a:lstStyle/>
        <a:p>
          <a:endParaRPr lang="en-US"/>
        </a:p>
      </dgm:t>
    </dgm:pt>
    <dgm:pt modelId="{949ACED8-EE7B-43A4-97C6-4A16ABF1CA14}" type="sibTrans" cxnId="{264F5F6C-3F6C-47ED-A59B-517765F0C172}">
      <dgm:prSet/>
      <dgm:spPr/>
      <dgm:t>
        <a:bodyPr/>
        <a:lstStyle/>
        <a:p>
          <a:endParaRPr lang="en-US"/>
        </a:p>
      </dgm:t>
    </dgm:pt>
    <dgm:pt modelId="{C84AE652-82AA-4DB4-9B87-38456D8285DF}">
      <dgm:prSet phldrT="[Text]"/>
      <dgm:spPr/>
      <dgm:t>
        <a:bodyPr/>
        <a:lstStyle/>
        <a:p>
          <a:r>
            <a:rPr lang="en-US" dirty="0">
              <a:solidFill>
                <a:srgbClr val="001C26"/>
              </a:solidFill>
            </a:rPr>
            <a:t> - Know your neighbors. </a:t>
          </a:r>
        </a:p>
        <a:p>
          <a:r>
            <a:rPr lang="en-US" dirty="0">
              <a:solidFill>
                <a:srgbClr val="001C26"/>
              </a:solidFill>
            </a:rPr>
            <a:t> - Join free programs.</a:t>
          </a:r>
        </a:p>
      </dgm:t>
    </dgm:pt>
    <dgm:pt modelId="{DB4765E4-E67B-4B03-977C-12F67D7E4012}" type="parTrans" cxnId="{027DE9EF-6BBE-42E2-935E-27FE56C788A2}">
      <dgm:prSet/>
      <dgm:spPr/>
      <dgm:t>
        <a:bodyPr/>
        <a:lstStyle/>
        <a:p>
          <a:endParaRPr lang="en-US"/>
        </a:p>
      </dgm:t>
    </dgm:pt>
    <dgm:pt modelId="{A48A3FB6-FD5E-4093-B233-61C62A7D4AEF}" type="sibTrans" cxnId="{027DE9EF-6BBE-42E2-935E-27FE56C788A2}">
      <dgm:prSet/>
      <dgm:spPr/>
      <dgm:t>
        <a:bodyPr/>
        <a:lstStyle/>
        <a:p>
          <a:endParaRPr lang="en-US"/>
        </a:p>
      </dgm:t>
    </dgm:pt>
    <dgm:pt modelId="{E3EB705F-03AA-4FB3-B0AA-08E1432E75B8}" type="pres">
      <dgm:prSet presAssocID="{03CF9EBA-CFA4-4965-BB05-8FDA5E0B6C3C}" presName="linear" presStyleCnt="0">
        <dgm:presLayoutVars>
          <dgm:dir/>
          <dgm:resizeHandles val="exact"/>
        </dgm:presLayoutVars>
      </dgm:prSet>
      <dgm:spPr/>
    </dgm:pt>
    <dgm:pt modelId="{14FCFF55-366B-4C3F-A8A7-E4519FF3DC9B}" type="pres">
      <dgm:prSet presAssocID="{F0B0FB24-1BC6-4F66-A6CF-B84141696260}" presName="comp" presStyleCnt="0"/>
      <dgm:spPr/>
    </dgm:pt>
    <dgm:pt modelId="{E9E06E95-769E-4AED-A952-82840167420C}" type="pres">
      <dgm:prSet presAssocID="{F0B0FB24-1BC6-4F66-A6CF-B84141696260}" presName="box" presStyleLbl="node1" presStyleIdx="0" presStyleCnt="4" custLinFactNeighborY="-9253"/>
      <dgm:spPr/>
    </dgm:pt>
    <dgm:pt modelId="{BFDDB410-9217-443A-B164-7F8DF862B10A}" type="pres">
      <dgm:prSet presAssocID="{F0B0FB24-1BC6-4F66-A6CF-B84141696260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</dgm:spPr>
    </dgm:pt>
    <dgm:pt modelId="{0AE3A337-91C2-472C-8AB2-8827F3D439C1}" type="pres">
      <dgm:prSet presAssocID="{F0B0FB24-1BC6-4F66-A6CF-B84141696260}" presName="text" presStyleLbl="node1" presStyleIdx="0" presStyleCnt="4">
        <dgm:presLayoutVars>
          <dgm:bulletEnabled val="1"/>
        </dgm:presLayoutVars>
      </dgm:prSet>
      <dgm:spPr/>
    </dgm:pt>
    <dgm:pt modelId="{6AD7B15C-6FD4-4D98-984A-1A1BDF8778F4}" type="pres">
      <dgm:prSet presAssocID="{12450444-6D44-4422-9734-987E6F8FBC81}" presName="spacer" presStyleCnt="0"/>
      <dgm:spPr/>
    </dgm:pt>
    <dgm:pt modelId="{3887F0E0-4550-4C53-9A10-C96130BDD9F4}" type="pres">
      <dgm:prSet presAssocID="{20C3CD5B-1E9B-4EE1-888E-83ACBE14147E}" presName="comp" presStyleCnt="0"/>
      <dgm:spPr/>
    </dgm:pt>
    <dgm:pt modelId="{D7D83681-1B34-4676-A95E-24BB82EDA040}" type="pres">
      <dgm:prSet presAssocID="{20C3CD5B-1E9B-4EE1-888E-83ACBE14147E}" presName="box" presStyleLbl="node1" presStyleIdx="1" presStyleCnt="4"/>
      <dgm:spPr/>
    </dgm:pt>
    <dgm:pt modelId="{A1A32B97-99A7-4CFE-B859-FC71EE7CF57F}" type="pres">
      <dgm:prSet presAssocID="{20C3CD5B-1E9B-4EE1-888E-83ACBE14147E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2A4AC43B-A9B3-47DC-9CAA-91BE519C695C}" type="pres">
      <dgm:prSet presAssocID="{20C3CD5B-1E9B-4EE1-888E-83ACBE14147E}" presName="text" presStyleLbl="node1" presStyleIdx="1" presStyleCnt="4">
        <dgm:presLayoutVars>
          <dgm:bulletEnabled val="1"/>
        </dgm:presLayoutVars>
      </dgm:prSet>
      <dgm:spPr/>
    </dgm:pt>
    <dgm:pt modelId="{25EEB9A1-1251-48DD-8A29-310825904D17}" type="pres">
      <dgm:prSet presAssocID="{491E87BC-8F49-42A2-B189-3727EDF35679}" presName="spacer" presStyleCnt="0"/>
      <dgm:spPr/>
    </dgm:pt>
    <dgm:pt modelId="{AC4E1BAF-837C-40E8-9CA2-BF81560D0EAA}" type="pres">
      <dgm:prSet presAssocID="{F251977B-E405-4968-92AC-F06DB88CAE96}" presName="comp" presStyleCnt="0"/>
      <dgm:spPr/>
    </dgm:pt>
    <dgm:pt modelId="{E66F0028-6CCB-4DB7-98B9-78BF08D64F15}" type="pres">
      <dgm:prSet presAssocID="{F251977B-E405-4968-92AC-F06DB88CAE96}" presName="box" presStyleLbl="node1" presStyleIdx="2" presStyleCnt="4"/>
      <dgm:spPr/>
    </dgm:pt>
    <dgm:pt modelId="{7632813B-B0C4-4FCA-AE70-A1977E2611D7}" type="pres">
      <dgm:prSet presAssocID="{F251977B-E405-4968-92AC-F06DB88CAE96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</dgm:spPr>
    </dgm:pt>
    <dgm:pt modelId="{8A5962DC-B773-4C68-81B7-AA4CF392D8E1}" type="pres">
      <dgm:prSet presAssocID="{F251977B-E405-4968-92AC-F06DB88CAE96}" presName="text" presStyleLbl="node1" presStyleIdx="2" presStyleCnt="4">
        <dgm:presLayoutVars>
          <dgm:bulletEnabled val="1"/>
        </dgm:presLayoutVars>
      </dgm:prSet>
      <dgm:spPr/>
    </dgm:pt>
    <dgm:pt modelId="{A247452C-0345-44B4-B8B2-5605AD99BAEE}" type="pres">
      <dgm:prSet presAssocID="{949ACED8-EE7B-43A4-97C6-4A16ABF1CA14}" presName="spacer" presStyleCnt="0"/>
      <dgm:spPr/>
    </dgm:pt>
    <dgm:pt modelId="{FA9C6B46-22DC-406E-9827-7CAF84741BCE}" type="pres">
      <dgm:prSet presAssocID="{C84AE652-82AA-4DB4-9B87-38456D8285DF}" presName="comp" presStyleCnt="0"/>
      <dgm:spPr/>
    </dgm:pt>
    <dgm:pt modelId="{8AC00F1A-D5CD-436A-A026-28289AE4BA01}" type="pres">
      <dgm:prSet presAssocID="{C84AE652-82AA-4DB4-9B87-38456D8285DF}" presName="box" presStyleLbl="node1" presStyleIdx="3" presStyleCnt="4"/>
      <dgm:spPr/>
    </dgm:pt>
    <dgm:pt modelId="{CAE1E802-4DBA-4722-A215-989B3147F111}" type="pres">
      <dgm:prSet presAssocID="{C84AE652-82AA-4DB4-9B87-38456D8285DF}" presName="img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3A471099-4A40-4075-9034-34EF96F6D1B5}" type="pres">
      <dgm:prSet presAssocID="{C84AE652-82AA-4DB4-9B87-38456D8285DF}" presName="text" presStyleLbl="node1" presStyleIdx="3" presStyleCnt="4">
        <dgm:presLayoutVars>
          <dgm:bulletEnabled val="1"/>
        </dgm:presLayoutVars>
      </dgm:prSet>
      <dgm:spPr/>
    </dgm:pt>
  </dgm:ptLst>
  <dgm:cxnLst>
    <dgm:cxn modelId="{96504903-A873-45F3-BA52-331383EAF0CD}" type="presOf" srcId="{03CF9EBA-CFA4-4965-BB05-8FDA5E0B6C3C}" destId="{E3EB705F-03AA-4FB3-B0AA-08E1432E75B8}" srcOrd="0" destOrd="0" presId="urn:microsoft.com/office/officeart/2005/8/layout/vList4"/>
    <dgm:cxn modelId="{0062162B-5693-4406-B046-00D083DD2203}" type="presOf" srcId="{20C3CD5B-1E9B-4EE1-888E-83ACBE14147E}" destId="{2A4AC43B-A9B3-47DC-9CAA-91BE519C695C}" srcOrd="1" destOrd="0" presId="urn:microsoft.com/office/officeart/2005/8/layout/vList4"/>
    <dgm:cxn modelId="{AF8DD044-CFBB-4B24-B6C8-4026C914784C}" type="presOf" srcId="{20C3CD5B-1E9B-4EE1-888E-83ACBE14147E}" destId="{D7D83681-1B34-4676-A95E-24BB82EDA040}" srcOrd="0" destOrd="0" presId="urn:microsoft.com/office/officeart/2005/8/layout/vList4"/>
    <dgm:cxn modelId="{BA227068-546D-40D7-A411-326E928EC65E}" srcId="{03CF9EBA-CFA4-4965-BB05-8FDA5E0B6C3C}" destId="{F0B0FB24-1BC6-4F66-A6CF-B84141696260}" srcOrd="0" destOrd="0" parTransId="{19979728-883F-4A0D-B4B1-E4DA5BCA4F7D}" sibTransId="{12450444-6D44-4422-9734-987E6F8FBC81}"/>
    <dgm:cxn modelId="{942E7449-10B3-40F5-99EA-C15EF5C08AED}" type="presOf" srcId="{F0B0FB24-1BC6-4F66-A6CF-B84141696260}" destId="{0AE3A337-91C2-472C-8AB2-8827F3D439C1}" srcOrd="1" destOrd="0" presId="urn:microsoft.com/office/officeart/2005/8/layout/vList4"/>
    <dgm:cxn modelId="{264F5F6C-3F6C-47ED-A59B-517765F0C172}" srcId="{03CF9EBA-CFA4-4965-BB05-8FDA5E0B6C3C}" destId="{F251977B-E405-4968-92AC-F06DB88CAE96}" srcOrd="2" destOrd="0" parTransId="{A9DB3104-6A4E-435E-9AF6-79A2234B85DC}" sibTransId="{949ACED8-EE7B-43A4-97C6-4A16ABF1CA14}"/>
    <dgm:cxn modelId="{B0D1B16F-3293-4BC2-B079-64553D847E60}" type="presOf" srcId="{F251977B-E405-4968-92AC-F06DB88CAE96}" destId="{8A5962DC-B773-4C68-81B7-AA4CF392D8E1}" srcOrd="1" destOrd="0" presId="urn:microsoft.com/office/officeart/2005/8/layout/vList4"/>
    <dgm:cxn modelId="{7729BC76-61F9-44FA-A3D2-F504578090EA}" type="presOf" srcId="{F251977B-E405-4968-92AC-F06DB88CAE96}" destId="{E66F0028-6CCB-4DB7-98B9-78BF08D64F15}" srcOrd="0" destOrd="0" presId="urn:microsoft.com/office/officeart/2005/8/layout/vList4"/>
    <dgm:cxn modelId="{17AB6CC6-B4FC-4D62-8D34-F3B208D44FF7}" type="presOf" srcId="{F0B0FB24-1BC6-4F66-A6CF-B84141696260}" destId="{E9E06E95-769E-4AED-A952-82840167420C}" srcOrd="0" destOrd="0" presId="urn:microsoft.com/office/officeart/2005/8/layout/vList4"/>
    <dgm:cxn modelId="{F3F7C1DC-3EBF-4220-AB4E-64AEF542B8E0}" type="presOf" srcId="{C84AE652-82AA-4DB4-9B87-38456D8285DF}" destId="{8AC00F1A-D5CD-436A-A026-28289AE4BA01}" srcOrd="0" destOrd="0" presId="urn:microsoft.com/office/officeart/2005/8/layout/vList4"/>
    <dgm:cxn modelId="{535986DD-A86D-4DE9-A403-4B9C0FD4D370}" type="presOf" srcId="{C84AE652-82AA-4DB4-9B87-38456D8285DF}" destId="{3A471099-4A40-4075-9034-34EF96F6D1B5}" srcOrd="1" destOrd="0" presId="urn:microsoft.com/office/officeart/2005/8/layout/vList4"/>
    <dgm:cxn modelId="{027DE9EF-6BBE-42E2-935E-27FE56C788A2}" srcId="{03CF9EBA-CFA4-4965-BB05-8FDA5E0B6C3C}" destId="{C84AE652-82AA-4DB4-9B87-38456D8285DF}" srcOrd="3" destOrd="0" parTransId="{DB4765E4-E67B-4B03-977C-12F67D7E4012}" sibTransId="{A48A3FB6-FD5E-4093-B233-61C62A7D4AEF}"/>
    <dgm:cxn modelId="{D5A47DF3-0CE3-4F7C-9A52-F6CCDBEE85C8}" srcId="{03CF9EBA-CFA4-4965-BB05-8FDA5E0B6C3C}" destId="{20C3CD5B-1E9B-4EE1-888E-83ACBE14147E}" srcOrd="1" destOrd="0" parTransId="{AAAF7EBA-97F4-4291-A1FE-5DEFB77041FC}" sibTransId="{491E87BC-8F49-42A2-B189-3727EDF35679}"/>
    <dgm:cxn modelId="{4245BCE8-DA6F-4698-9C8F-AF906120FE1F}" type="presParOf" srcId="{E3EB705F-03AA-4FB3-B0AA-08E1432E75B8}" destId="{14FCFF55-366B-4C3F-A8A7-E4519FF3DC9B}" srcOrd="0" destOrd="0" presId="urn:microsoft.com/office/officeart/2005/8/layout/vList4"/>
    <dgm:cxn modelId="{1C29140A-054C-4B42-A0A4-DB761DA6EA02}" type="presParOf" srcId="{14FCFF55-366B-4C3F-A8A7-E4519FF3DC9B}" destId="{E9E06E95-769E-4AED-A952-82840167420C}" srcOrd="0" destOrd="0" presId="urn:microsoft.com/office/officeart/2005/8/layout/vList4"/>
    <dgm:cxn modelId="{E89F8ECC-088F-4201-86D8-F00658E50B0C}" type="presParOf" srcId="{14FCFF55-366B-4C3F-A8A7-E4519FF3DC9B}" destId="{BFDDB410-9217-443A-B164-7F8DF862B10A}" srcOrd="1" destOrd="0" presId="urn:microsoft.com/office/officeart/2005/8/layout/vList4"/>
    <dgm:cxn modelId="{D07253B5-7C02-4C70-B65F-63D2628AF68F}" type="presParOf" srcId="{14FCFF55-366B-4C3F-A8A7-E4519FF3DC9B}" destId="{0AE3A337-91C2-472C-8AB2-8827F3D439C1}" srcOrd="2" destOrd="0" presId="urn:microsoft.com/office/officeart/2005/8/layout/vList4"/>
    <dgm:cxn modelId="{63A297BE-134F-4005-928A-F2BB051879EA}" type="presParOf" srcId="{E3EB705F-03AA-4FB3-B0AA-08E1432E75B8}" destId="{6AD7B15C-6FD4-4D98-984A-1A1BDF8778F4}" srcOrd="1" destOrd="0" presId="urn:microsoft.com/office/officeart/2005/8/layout/vList4"/>
    <dgm:cxn modelId="{253EF68E-C1B2-44C5-9AF5-3D3813206F3E}" type="presParOf" srcId="{E3EB705F-03AA-4FB3-B0AA-08E1432E75B8}" destId="{3887F0E0-4550-4C53-9A10-C96130BDD9F4}" srcOrd="2" destOrd="0" presId="urn:microsoft.com/office/officeart/2005/8/layout/vList4"/>
    <dgm:cxn modelId="{0FD5B810-47EF-40B3-92FB-ABDB1829F48A}" type="presParOf" srcId="{3887F0E0-4550-4C53-9A10-C96130BDD9F4}" destId="{D7D83681-1B34-4676-A95E-24BB82EDA040}" srcOrd="0" destOrd="0" presId="urn:microsoft.com/office/officeart/2005/8/layout/vList4"/>
    <dgm:cxn modelId="{A10B91ED-1088-40E6-8DC2-6674F6BAE44B}" type="presParOf" srcId="{3887F0E0-4550-4C53-9A10-C96130BDD9F4}" destId="{A1A32B97-99A7-4CFE-B859-FC71EE7CF57F}" srcOrd="1" destOrd="0" presId="urn:microsoft.com/office/officeart/2005/8/layout/vList4"/>
    <dgm:cxn modelId="{EEEC8786-1A1E-43F9-8081-B1C8AF789D56}" type="presParOf" srcId="{3887F0E0-4550-4C53-9A10-C96130BDD9F4}" destId="{2A4AC43B-A9B3-47DC-9CAA-91BE519C695C}" srcOrd="2" destOrd="0" presId="urn:microsoft.com/office/officeart/2005/8/layout/vList4"/>
    <dgm:cxn modelId="{7374B721-3C98-453F-B0E0-3DDAB6A817D2}" type="presParOf" srcId="{E3EB705F-03AA-4FB3-B0AA-08E1432E75B8}" destId="{25EEB9A1-1251-48DD-8A29-310825904D17}" srcOrd="3" destOrd="0" presId="urn:microsoft.com/office/officeart/2005/8/layout/vList4"/>
    <dgm:cxn modelId="{30FAB5CF-5BC0-49AB-962C-6BED05BE0B7A}" type="presParOf" srcId="{E3EB705F-03AA-4FB3-B0AA-08E1432E75B8}" destId="{AC4E1BAF-837C-40E8-9CA2-BF81560D0EAA}" srcOrd="4" destOrd="0" presId="urn:microsoft.com/office/officeart/2005/8/layout/vList4"/>
    <dgm:cxn modelId="{68A70864-8289-45A7-9E10-036B449E4A06}" type="presParOf" srcId="{AC4E1BAF-837C-40E8-9CA2-BF81560D0EAA}" destId="{E66F0028-6CCB-4DB7-98B9-78BF08D64F15}" srcOrd="0" destOrd="0" presId="urn:microsoft.com/office/officeart/2005/8/layout/vList4"/>
    <dgm:cxn modelId="{D0736A25-4C80-4FBD-BF11-AD46FBED9DDB}" type="presParOf" srcId="{AC4E1BAF-837C-40E8-9CA2-BF81560D0EAA}" destId="{7632813B-B0C4-4FCA-AE70-A1977E2611D7}" srcOrd="1" destOrd="0" presId="urn:microsoft.com/office/officeart/2005/8/layout/vList4"/>
    <dgm:cxn modelId="{E22931A6-BF65-4A7B-9060-0B07A09E4148}" type="presParOf" srcId="{AC4E1BAF-837C-40E8-9CA2-BF81560D0EAA}" destId="{8A5962DC-B773-4C68-81B7-AA4CF392D8E1}" srcOrd="2" destOrd="0" presId="urn:microsoft.com/office/officeart/2005/8/layout/vList4"/>
    <dgm:cxn modelId="{8813EEE6-4434-4578-8768-0AEB4EC4212B}" type="presParOf" srcId="{E3EB705F-03AA-4FB3-B0AA-08E1432E75B8}" destId="{A247452C-0345-44B4-B8B2-5605AD99BAEE}" srcOrd="5" destOrd="0" presId="urn:microsoft.com/office/officeart/2005/8/layout/vList4"/>
    <dgm:cxn modelId="{7BBE5978-47DE-464C-928C-A9DBF56C2934}" type="presParOf" srcId="{E3EB705F-03AA-4FB3-B0AA-08E1432E75B8}" destId="{FA9C6B46-22DC-406E-9827-7CAF84741BCE}" srcOrd="6" destOrd="0" presId="urn:microsoft.com/office/officeart/2005/8/layout/vList4"/>
    <dgm:cxn modelId="{DE685F49-953B-493B-A7F6-F93A07E1D964}" type="presParOf" srcId="{FA9C6B46-22DC-406E-9827-7CAF84741BCE}" destId="{8AC00F1A-D5CD-436A-A026-28289AE4BA01}" srcOrd="0" destOrd="0" presId="urn:microsoft.com/office/officeart/2005/8/layout/vList4"/>
    <dgm:cxn modelId="{3D6E461F-C211-4DD7-A4CE-6D65E3D4E876}" type="presParOf" srcId="{FA9C6B46-22DC-406E-9827-7CAF84741BCE}" destId="{CAE1E802-4DBA-4722-A215-989B3147F111}" srcOrd="1" destOrd="0" presId="urn:microsoft.com/office/officeart/2005/8/layout/vList4"/>
    <dgm:cxn modelId="{15217C6E-832A-45EC-B4DC-528ED45D52B5}" type="presParOf" srcId="{FA9C6B46-22DC-406E-9827-7CAF84741BCE}" destId="{3A471099-4A40-4075-9034-34EF96F6D1B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06E95-769E-4AED-A952-82840167420C}">
      <dsp:nvSpPr>
        <dsp:cNvPr id="0" name=""/>
        <dsp:cNvSpPr/>
      </dsp:nvSpPr>
      <dsp:spPr>
        <a:xfrm>
          <a:off x="0" y="0"/>
          <a:ext cx="9781672" cy="10402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rgbClr val="001C26"/>
              </a:solidFill>
            </a:rPr>
            <a:t>- Walk for an hour daily.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rgbClr val="001C26"/>
              </a:solidFill>
            </a:rPr>
            <a:t>- 20 minutes of cardio daily</a:t>
          </a:r>
        </a:p>
      </dsp:txBody>
      <dsp:txXfrm>
        <a:off x="2060360" y="0"/>
        <a:ext cx="7721311" cy="1040261"/>
      </dsp:txXfrm>
    </dsp:sp>
    <dsp:sp modelId="{BFDDB410-9217-443A-B164-7F8DF862B10A}">
      <dsp:nvSpPr>
        <dsp:cNvPr id="0" name=""/>
        <dsp:cNvSpPr/>
      </dsp:nvSpPr>
      <dsp:spPr>
        <a:xfrm>
          <a:off x="104026" y="104026"/>
          <a:ext cx="1956334" cy="8322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8000" b="-2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D83681-1B34-4676-A95E-24BB82EDA040}">
      <dsp:nvSpPr>
        <dsp:cNvPr id="0" name=""/>
        <dsp:cNvSpPr/>
      </dsp:nvSpPr>
      <dsp:spPr>
        <a:xfrm>
          <a:off x="0" y="1144287"/>
          <a:ext cx="9781672" cy="1040261"/>
        </a:xfrm>
        <a:prstGeom prst="roundRect">
          <a:avLst>
            <a:gd name="adj" fmla="val 10000"/>
          </a:avLst>
        </a:prstGeom>
        <a:solidFill>
          <a:schemeClr val="accent3">
            <a:hueOff val="2019711"/>
            <a:satOff val="12180"/>
            <a:lumOff val="-73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rgbClr val="001C26"/>
              </a:solidFill>
            </a:rPr>
            <a:t> </a:t>
          </a:r>
          <a:r>
            <a:rPr lang="en-US" sz="2600" b="1" kern="1200" dirty="0">
              <a:solidFill>
                <a:srgbClr val="001C26"/>
              </a:solidFill>
            </a:rPr>
            <a:t>- Eat green food.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solidFill>
                <a:srgbClr val="001C26"/>
              </a:solidFill>
            </a:rPr>
            <a:t> - No junk food.</a:t>
          </a:r>
        </a:p>
      </dsp:txBody>
      <dsp:txXfrm>
        <a:off x="2060360" y="1144287"/>
        <a:ext cx="7721311" cy="1040261"/>
      </dsp:txXfrm>
    </dsp:sp>
    <dsp:sp modelId="{A1A32B97-99A7-4CFE-B859-FC71EE7CF57F}">
      <dsp:nvSpPr>
        <dsp:cNvPr id="0" name=""/>
        <dsp:cNvSpPr/>
      </dsp:nvSpPr>
      <dsp:spPr>
        <a:xfrm>
          <a:off x="104026" y="1248313"/>
          <a:ext cx="1956334" cy="8322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6F0028-6CCB-4DB7-98B9-78BF08D64F15}">
      <dsp:nvSpPr>
        <dsp:cNvPr id="0" name=""/>
        <dsp:cNvSpPr/>
      </dsp:nvSpPr>
      <dsp:spPr>
        <a:xfrm>
          <a:off x="0" y="2288575"/>
          <a:ext cx="9781672" cy="1040261"/>
        </a:xfrm>
        <a:prstGeom prst="roundRect">
          <a:avLst>
            <a:gd name="adj" fmla="val 10000"/>
          </a:avLst>
        </a:prstGeom>
        <a:solidFill>
          <a:schemeClr val="accent3">
            <a:hueOff val="4039423"/>
            <a:satOff val="24360"/>
            <a:lumOff val="-147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rgbClr val="001C26"/>
              </a:solidFill>
            </a:rPr>
            <a:t> - </a:t>
          </a:r>
          <a:r>
            <a:rPr lang="en-US" sz="2600" b="1" kern="1200" dirty="0">
              <a:solidFill>
                <a:srgbClr val="001C26"/>
              </a:solidFill>
            </a:rPr>
            <a:t>6-8 hours every day.</a:t>
          </a:r>
        </a:p>
      </dsp:txBody>
      <dsp:txXfrm>
        <a:off x="2060360" y="2288575"/>
        <a:ext cx="7721311" cy="1040261"/>
      </dsp:txXfrm>
    </dsp:sp>
    <dsp:sp modelId="{7632813B-B0C4-4FCA-AE70-A1977E2611D7}">
      <dsp:nvSpPr>
        <dsp:cNvPr id="0" name=""/>
        <dsp:cNvSpPr/>
      </dsp:nvSpPr>
      <dsp:spPr>
        <a:xfrm>
          <a:off x="104026" y="2392601"/>
          <a:ext cx="1956334" cy="8322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000" b="-1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C00F1A-D5CD-436A-A026-28289AE4BA01}">
      <dsp:nvSpPr>
        <dsp:cNvPr id="0" name=""/>
        <dsp:cNvSpPr/>
      </dsp:nvSpPr>
      <dsp:spPr>
        <a:xfrm>
          <a:off x="0" y="3432862"/>
          <a:ext cx="9781672" cy="1040261"/>
        </a:xfrm>
        <a:prstGeom prst="roundRect">
          <a:avLst>
            <a:gd name="adj" fmla="val 10000"/>
          </a:avLst>
        </a:prstGeom>
        <a:solidFill>
          <a:schemeClr val="accent3">
            <a:hueOff val="6059134"/>
            <a:satOff val="36540"/>
            <a:lumOff val="-221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rgbClr val="001C26"/>
              </a:solidFill>
            </a:rPr>
            <a:t> - Know your neighbors. 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rgbClr val="001C26"/>
              </a:solidFill>
            </a:rPr>
            <a:t> - Join free programs.</a:t>
          </a:r>
        </a:p>
      </dsp:txBody>
      <dsp:txXfrm>
        <a:off x="2060360" y="3432862"/>
        <a:ext cx="7721311" cy="1040261"/>
      </dsp:txXfrm>
    </dsp:sp>
    <dsp:sp modelId="{CAE1E802-4DBA-4722-A215-989B3147F111}">
      <dsp:nvSpPr>
        <dsp:cNvPr id="0" name=""/>
        <dsp:cNvSpPr/>
      </dsp:nvSpPr>
      <dsp:spPr>
        <a:xfrm>
          <a:off x="104026" y="3536889"/>
          <a:ext cx="1956334" cy="83220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8AC82-E096-4D0B-BB53-ED53D19F927E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6B5A1-8C63-49DE-98A5-1F594DDB8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52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1089" y="2459189"/>
            <a:ext cx="8144134" cy="1373070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Guidance Café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F10B1-FFF7-4452-AC6C-78BD1C4AD647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89588-D751-426C-9230-4BE92C8237A6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E943E-30FD-4501-8F7E-47F4F6DC506A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8B6E-DCFD-4839-B0C5-BFEA501BE865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08662-C85E-4B00-86E2-AA9A09C0D221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A70BB-26DB-4ACA-830A-85A313446436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E1E0-E26D-4C8D-B899-7407AB21A0A3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6E363-0F20-4F17-A5BF-20B1DBD9AA53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98DBEDAA-249B-4A14-9C5F-7AB57458D86C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S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20D6-68C3-443F-8B55-E9F633EA06D6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A66FE2E-CCEC-4B43-A6DC-772BA618909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410080" y="195879"/>
            <a:ext cx="1781920" cy="178192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AF67-FDC0-4F61-B02B-8204840ED5FB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3AEED-3F74-4FE9-85A7-8C03E68AFEDB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ADE6A-D908-48A7-84E4-9B221AC2BBDA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9637-844C-4152-A4A0-8046F9174FC6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7600-3980-4F67-815D-364C020BA4EE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6345-BA01-48CC-8B65-C2A10C7D64C2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2A4E1-BE31-452E-8020-0BAF6144C1DD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B0E7E-A607-4D17-B0A5-C6C6E2131B4F}" type="datetime1">
              <a:rPr lang="en-US" smtClean="0"/>
              <a:t>8/27/2021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1346E-34FC-4BE4-A7AC-DE6333C39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439" y="2868798"/>
            <a:ext cx="8143875" cy="9633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Grievance Café Workshop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373F1AC-0246-4888-85E1-C9A69083E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3074" y="2066078"/>
            <a:ext cx="2186487" cy="26984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CFB932F-B1E7-4B8D-99B2-C409C3426446}"/>
              </a:ext>
            </a:extLst>
          </p:cNvPr>
          <p:cNvSpPr txBox="1"/>
          <p:nvPr/>
        </p:nvSpPr>
        <p:spPr>
          <a:xfrm>
            <a:off x="6235242" y="4502896"/>
            <a:ext cx="2839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</a:rPr>
              <a:t>FIRST SESSION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Footer Placeholder 2">
                <a:extLst>
                  <a:ext uri="{FF2B5EF4-FFF2-40B4-BE49-F238E27FC236}">
                    <a16:creationId xmlns:a16="http://schemas.microsoft.com/office/drawing/2014/main" id="{DF2FC984-1B3C-446E-88A5-7C600CEA61D7}"/>
                  </a:ext>
                </a:extLst>
              </p:cNvPr>
              <p:cNvSpPr>
                <a:spLocks noGrp="1"/>
              </p:cNvSpPr>
              <p:nvPr>
                <p:ph type="ftr" sz="quarter" idx="11"/>
              </p:nvPr>
            </p:nvSpPr>
            <p:spPr>
              <a:xfrm>
                <a:off x="452439" y="6166125"/>
                <a:ext cx="10701553" cy="604419"/>
              </a:xfrm>
            </p:spPr>
            <p:txBody>
              <a:bodyPr/>
              <a:lstStyle/>
              <a:p>
                <a:r>
                  <a:rPr lang="en-US" dirty="0">
                    <a:solidFill>
                      <a:srgbClr val="001C26"/>
                    </a:solidFill>
                  </a:rPr>
                  <a:t>The slides are </a:t>
                </a:r>
                <a14:m>
                  <m:oMath xmlns:m="http://schemas.openxmlformats.org/officeDocument/2006/math">
                    <a:fld id="{825F15A7-03F4-43D7-82C5-3E23DA2F108C}" type="mathplaceholder">
                      <a:rPr lang="en-US" i="1" smtClean="0">
                        <a:solidFill>
                          <a:srgbClr val="001C26"/>
                        </a:solidFill>
                        <a:latin typeface="Cambria Math" panose="02040503050406030204" pitchFamily="18" charset="0"/>
                      </a:rPr>
                      <a:t>Type equation here.</a:t>
                    </a:fld>
                  </m:oMath>
                </a14:m>
                <a:r>
                  <a:rPr lang="en-US" dirty="0">
                    <a:solidFill>
                      <a:srgbClr val="001C26"/>
                    </a:solidFill>
                  </a:rPr>
                  <a:t> © Five Save Life properties, will not be used or copied part or all of it without Five Save Life approval</a:t>
                </a:r>
              </a:p>
            </p:txBody>
          </p:sp>
        </mc:Choice>
        <mc:Fallback>
          <p:sp>
            <p:nvSpPr>
              <p:cNvPr id="3" name="Footer Placeholder 2">
                <a:extLst>
                  <a:ext uri="{FF2B5EF4-FFF2-40B4-BE49-F238E27FC236}">
                    <a16:creationId xmlns:a16="http://schemas.microsoft.com/office/drawing/2014/main" id="{DF2FC984-1B3C-446E-88A5-7C600CEA61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ftr" sz="quarter" idx="11"/>
              </p:nvPr>
            </p:nvSpPr>
            <p:spPr>
              <a:xfrm>
                <a:off x="452439" y="6166125"/>
                <a:ext cx="10701553" cy="604419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9889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A8574-9420-42E7-9378-5573E781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Recommendations </a:t>
            </a:r>
            <a:endParaRPr lang="en-US" sz="60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10F180B-A4BC-46D7-AE86-751C8C185D7B}"/>
              </a:ext>
            </a:extLst>
          </p:cNvPr>
          <p:cNvSpPr txBox="1">
            <a:spLocks/>
          </p:cNvSpPr>
          <p:nvPr/>
        </p:nvSpPr>
        <p:spPr>
          <a:xfrm>
            <a:off x="1" y="2348062"/>
            <a:ext cx="12192000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rgbClr val="001C26"/>
                </a:solidFill>
              </a:rPr>
              <a:t>Laugh Every Day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FB8A65-D246-498A-A4D1-E8551CBF6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765" y="3293446"/>
            <a:ext cx="4540101" cy="346248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3A06B-C328-4811-9F9F-383CF0E4B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19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E0B28-316D-4948-A06C-60D67DB23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Questions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9976F7-9221-4053-950B-BA0145E6B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059" y="2201451"/>
            <a:ext cx="10407312" cy="4824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97F73C-D444-492E-949E-8560DB624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97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7A0C3-8247-4F85-B0DB-45CDA5D13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Five Stages of Grief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DC02D58-F1F9-42FA-B22A-7791317AB4B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294182" y="216569"/>
            <a:ext cx="1876158" cy="1876158"/>
          </a:xfr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1A8A71A9-131A-4734-933B-F5EAA307351F}"/>
              </a:ext>
            </a:extLst>
          </p:cNvPr>
          <p:cNvSpPr/>
          <p:nvPr/>
        </p:nvSpPr>
        <p:spPr>
          <a:xfrm>
            <a:off x="981740" y="2235095"/>
            <a:ext cx="9367750" cy="860139"/>
          </a:xfrm>
          <a:prstGeom prst="leftArrow">
            <a:avLst/>
          </a:prstGeom>
          <a:solidFill>
            <a:srgbClr val="CC00FF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E74F9FE0-CA54-48AC-81F6-54BD63CA3497}"/>
              </a:ext>
            </a:extLst>
          </p:cNvPr>
          <p:cNvSpPr/>
          <p:nvPr/>
        </p:nvSpPr>
        <p:spPr>
          <a:xfrm>
            <a:off x="981740" y="3157803"/>
            <a:ext cx="9367750" cy="860139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Left 15">
            <a:extLst>
              <a:ext uri="{FF2B5EF4-FFF2-40B4-BE49-F238E27FC236}">
                <a16:creationId xmlns:a16="http://schemas.microsoft.com/office/drawing/2014/main" id="{655F5915-54E6-4C77-BE7B-A501D0129E40}"/>
              </a:ext>
            </a:extLst>
          </p:cNvPr>
          <p:cNvSpPr/>
          <p:nvPr/>
        </p:nvSpPr>
        <p:spPr>
          <a:xfrm>
            <a:off x="981740" y="4082842"/>
            <a:ext cx="9367750" cy="860139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id="{7BEF1F50-D16C-47A6-9F0D-CBE3B1F434C3}"/>
              </a:ext>
            </a:extLst>
          </p:cNvPr>
          <p:cNvSpPr/>
          <p:nvPr/>
        </p:nvSpPr>
        <p:spPr>
          <a:xfrm>
            <a:off x="981740" y="5098736"/>
            <a:ext cx="9367750" cy="860139"/>
          </a:xfrm>
          <a:prstGeom prst="leftArrow">
            <a:avLst/>
          </a:prstGeom>
          <a:solidFill>
            <a:srgbClr val="001C26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Left 17">
            <a:extLst>
              <a:ext uri="{FF2B5EF4-FFF2-40B4-BE49-F238E27FC236}">
                <a16:creationId xmlns:a16="http://schemas.microsoft.com/office/drawing/2014/main" id="{B3FD4C20-C942-4AC2-8107-8B6CFCAB6BC6}"/>
              </a:ext>
            </a:extLst>
          </p:cNvPr>
          <p:cNvSpPr/>
          <p:nvPr/>
        </p:nvSpPr>
        <p:spPr>
          <a:xfrm>
            <a:off x="993772" y="5997861"/>
            <a:ext cx="9367750" cy="860139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C2C4E28-7CDA-4BFA-8523-4B24C615A64A}"/>
              </a:ext>
            </a:extLst>
          </p:cNvPr>
          <p:cNvSpPr txBox="1"/>
          <p:nvPr/>
        </p:nvSpPr>
        <p:spPr>
          <a:xfrm>
            <a:off x="2165684" y="2294162"/>
            <a:ext cx="2394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Denial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6ECBC01-6937-4847-9DA0-8D66440807D0}"/>
              </a:ext>
            </a:extLst>
          </p:cNvPr>
          <p:cNvSpPr txBox="1"/>
          <p:nvPr/>
        </p:nvSpPr>
        <p:spPr>
          <a:xfrm>
            <a:off x="3362827" y="3237602"/>
            <a:ext cx="1786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Angry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058900D-784B-493E-9E31-B5C51486E3B0}"/>
              </a:ext>
            </a:extLst>
          </p:cNvPr>
          <p:cNvSpPr txBox="1"/>
          <p:nvPr/>
        </p:nvSpPr>
        <p:spPr>
          <a:xfrm>
            <a:off x="4256172" y="4131057"/>
            <a:ext cx="3022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Bargaining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9D5A0A2-C3B2-4400-B9DE-5DDDCE6F00B8}"/>
              </a:ext>
            </a:extLst>
          </p:cNvPr>
          <p:cNvSpPr txBox="1"/>
          <p:nvPr/>
        </p:nvSpPr>
        <p:spPr>
          <a:xfrm>
            <a:off x="5487251" y="5174862"/>
            <a:ext cx="3127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Depression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60D321-2E27-4D31-9957-59BE10CDC876}"/>
              </a:ext>
            </a:extLst>
          </p:cNvPr>
          <p:cNvSpPr txBox="1"/>
          <p:nvPr/>
        </p:nvSpPr>
        <p:spPr>
          <a:xfrm>
            <a:off x="7110663" y="6018055"/>
            <a:ext cx="2899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Acceptance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4AC30E-27B3-4397-8829-CE77012FF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7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17" grpId="0" animBg="1"/>
      <p:bldP spid="18" grpId="0" animBg="1"/>
      <p:bldP spid="19" grpId="0" build="p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A4D23-6997-49EE-9B58-07CD1A5EA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7B14AC-FCE9-458A-8011-EA5255E74970}"/>
              </a:ext>
            </a:extLst>
          </p:cNvPr>
          <p:cNvSpPr/>
          <p:nvPr/>
        </p:nvSpPr>
        <p:spPr>
          <a:xfrm>
            <a:off x="0" y="589547"/>
            <a:ext cx="10491537" cy="1431758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00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CBED7E-4326-427E-973D-EDEB3BC0D1CF}"/>
              </a:ext>
            </a:extLst>
          </p:cNvPr>
          <p:cNvSpPr txBox="1"/>
          <p:nvPr/>
        </p:nvSpPr>
        <p:spPr>
          <a:xfrm>
            <a:off x="854242" y="818503"/>
            <a:ext cx="49690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Denial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40263F-CDD3-4F8D-90BE-CEEAD902C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2080" y="3104148"/>
            <a:ext cx="3646629" cy="2490536"/>
          </a:xfrm>
          <a:prstGeom prst="ellipse">
            <a:avLst/>
          </a:prstGeom>
          <a:ln w="63500" cap="rnd">
            <a:solidFill>
              <a:srgbClr val="CC00FF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EBCA8C1-AF20-402A-A3A0-94D0DC1D66A7}"/>
              </a:ext>
            </a:extLst>
          </p:cNvPr>
          <p:cNvSpPr txBox="1"/>
          <p:nvPr/>
        </p:nvSpPr>
        <p:spPr>
          <a:xfrm>
            <a:off x="8337941" y="3001546"/>
            <a:ext cx="38540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Meaningless and overwhelming.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State of Shock.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Hidden feeling will  show up lately.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C26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0766DB-3399-4E0B-8B77-7E9EA675D611}"/>
              </a:ext>
            </a:extLst>
          </p:cNvPr>
          <p:cNvSpPr txBox="1"/>
          <p:nvPr/>
        </p:nvSpPr>
        <p:spPr>
          <a:xfrm>
            <a:off x="252662" y="2907632"/>
            <a:ext cx="352525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Think of our day only.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Help us to survive.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Pace of our feelings.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Healing starts after. asking questions.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1C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1C26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C1DFA-06B6-485A-B416-605E6367A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9981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E4C9D-AB8B-4EDA-8F3B-15E0C69B8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12E850-B7FF-4EC1-980E-BA92785599D4}"/>
              </a:ext>
            </a:extLst>
          </p:cNvPr>
          <p:cNvSpPr/>
          <p:nvPr/>
        </p:nvSpPr>
        <p:spPr>
          <a:xfrm>
            <a:off x="0" y="589547"/>
            <a:ext cx="10431379" cy="13836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5F7AB8-453A-45EA-BAFE-E41A5F2CCE13}"/>
              </a:ext>
            </a:extLst>
          </p:cNvPr>
          <p:cNvSpPr txBox="1"/>
          <p:nvPr/>
        </p:nvSpPr>
        <p:spPr>
          <a:xfrm>
            <a:off x="1179095" y="753228"/>
            <a:ext cx="3705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Angry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00AB40-99FC-4B45-899B-53C05EF92B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1893" y="3007895"/>
            <a:ext cx="3341907" cy="2664244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208F67E-3E9D-470F-ADC5-E0DCD37066E7}"/>
              </a:ext>
            </a:extLst>
          </p:cNvPr>
          <p:cNvSpPr txBox="1"/>
          <p:nvPr/>
        </p:nvSpPr>
        <p:spPr>
          <a:xfrm>
            <a:off x="8043980" y="2717484"/>
            <a:ext cx="334190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It’s painful.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Extend to loved ones.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Others will fear you.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1C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C26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7DF911-ECC6-4E4D-8ED6-A3A2A2BF856B}"/>
              </a:ext>
            </a:extLst>
          </p:cNvPr>
          <p:cNvSpPr txBox="1"/>
          <p:nvPr/>
        </p:nvSpPr>
        <p:spPr>
          <a:xfrm>
            <a:off x="529388" y="2484165"/>
            <a:ext cx="334190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A necessary stage of healing.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It’s manageable.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Angry is strength.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Anger is your bridge in wide sea.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Sign of love.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C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C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C26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52EC1-852D-400D-8136-97B2B34A6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055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0DF51-27A8-4E7D-B5A8-329B87215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C65412-0E07-4EF8-A2B4-1BA07CB59725}"/>
              </a:ext>
            </a:extLst>
          </p:cNvPr>
          <p:cNvSpPr/>
          <p:nvPr/>
        </p:nvSpPr>
        <p:spPr>
          <a:xfrm>
            <a:off x="0" y="601579"/>
            <a:ext cx="10455442" cy="133550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1859F8-3381-420E-A745-F31A6859C145}"/>
              </a:ext>
            </a:extLst>
          </p:cNvPr>
          <p:cNvSpPr txBox="1"/>
          <p:nvPr/>
        </p:nvSpPr>
        <p:spPr>
          <a:xfrm>
            <a:off x="1046747" y="741196"/>
            <a:ext cx="4018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Bargaining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A7CF3C-D449-43BF-A66D-1B27D9734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007" y="3031957"/>
            <a:ext cx="3361986" cy="2346157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635877-865D-487B-9CE8-E994613B9E5A}"/>
              </a:ext>
            </a:extLst>
          </p:cNvPr>
          <p:cNvSpPr txBox="1"/>
          <p:nvPr/>
        </p:nvSpPr>
        <p:spPr>
          <a:xfrm>
            <a:off x="776573" y="3031957"/>
            <a:ext cx="30855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Think of ourselves first.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No scarifies.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It could takes days or years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C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F897A2-E377-4F43-929B-40DA06182558}"/>
              </a:ext>
            </a:extLst>
          </p:cNvPr>
          <p:cNvSpPr txBox="1"/>
          <p:nvPr/>
        </p:nvSpPr>
        <p:spPr>
          <a:xfrm>
            <a:off x="8073189" y="2919662"/>
            <a:ext cx="362952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What if …. If only … we need life to return to what it was.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Feeling guilty.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We overthink our loved ones.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1C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3A734-1144-4DB2-A1A9-A4D5EA512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67147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0DB45-B2DE-49F9-BD43-B903E4D8C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BABAC7-5200-450A-A73D-D5DEB7AAAD2C}"/>
              </a:ext>
            </a:extLst>
          </p:cNvPr>
          <p:cNvSpPr/>
          <p:nvPr/>
        </p:nvSpPr>
        <p:spPr>
          <a:xfrm>
            <a:off x="0" y="613611"/>
            <a:ext cx="10587789" cy="1419726"/>
          </a:xfrm>
          <a:prstGeom prst="rect">
            <a:avLst/>
          </a:prstGeom>
          <a:solidFill>
            <a:srgbClr val="001C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DFD639-CA49-4464-871D-8CFD8FB08E7A}"/>
              </a:ext>
            </a:extLst>
          </p:cNvPr>
          <p:cNvSpPr txBox="1"/>
          <p:nvPr/>
        </p:nvSpPr>
        <p:spPr>
          <a:xfrm>
            <a:off x="1311443" y="818503"/>
            <a:ext cx="5125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Depression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D9D367-3756-484D-9674-3F9BE9854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153" y="2911641"/>
            <a:ext cx="3850196" cy="260241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EB4CFB-F233-4F7F-AF5A-6845E7C6E79B}"/>
              </a:ext>
            </a:extLst>
          </p:cNvPr>
          <p:cNvSpPr txBox="1"/>
          <p:nvPr/>
        </p:nvSpPr>
        <p:spPr>
          <a:xfrm>
            <a:off x="8169442" y="2390273"/>
            <a:ext cx="315227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The longest stage.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We hide in deeper places.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1C26"/>
                </a:solidFill>
              </a:rPr>
              <a:t>Paralized</a:t>
            </a:r>
            <a:r>
              <a:rPr lang="en-US" sz="2400" dirty="0">
                <a:solidFill>
                  <a:srgbClr val="001C26"/>
                </a:solidFill>
              </a:rPr>
              <a:t> in one spot.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C26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9ACABC-AECD-491F-A15B-21428632E58F}"/>
              </a:ext>
            </a:extLst>
          </p:cNvPr>
          <p:cNvSpPr txBox="1"/>
          <p:nvPr/>
        </p:nvSpPr>
        <p:spPr>
          <a:xfrm>
            <a:off x="300789" y="2390273"/>
            <a:ext cx="32613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Its is sign of lost not illness.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It’s normal.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Look for the positive energy.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Eat healthy food.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Exercise </a:t>
            </a:r>
            <a:r>
              <a:rPr lang="en-US" sz="2400" dirty="0" err="1">
                <a:solidFill>
                  <a:srgbClr val="001C26"/>
                </a:solidFill>
              </a:rPr>
              <a:t>dialy</a:t>
            </a:r>
            <a:r>
              <a:rPr lang="en-US" sz="2400" dirty="0">
                <a:solidFill>
                  <a:srgbClr val="001C26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C26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79994-00D1-4CE0-8CE5-A2C29A1ED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0281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3D7D3-35BA-4A52-AD99-2B74E635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Acceptance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944AF6E-0BF4-4D35-9A3C-A421DF91F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377" y="2731168"/>
            <a:ext cx="4099246" cy="3104147"/>
          </a:xfrm>
          <a:prstGeom prst="ellipse">
            <a:avLst/>
          </a:prstGeom>
          <a:ln w="63500" cap="rnd">
            <a:solidFill>
              <a:srgbClr val="92D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F8B4AA-61B5-42D7-92E6-16591C2D8899}"/>
              </a:ext>
            </a:extLst>
          </p:cNvPr>
          <p:cNvSpPr txBox="1"/>
          <p:nvPr/>
        </p:nvSpPr>
        <p:spPr>
          <a:xfrm>
            <a:off x="433137" y="2454442"/>
            <a:ext cx="36132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Accepting reality.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We will learn to live with it and be stronger.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We will readjust.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We will reorganize roles.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Start to enjoy life.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New connections.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Fresh feelings.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1C26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11A746-2DED-4483-A61F-E9BD4B458B67}"/>
              </a:ext>
            </a:extLst>
          </p:cNvPr>
          <p:cNvSpPr txBox="1"/>
          <p:nvPr/>
        </p:nvSpPr>
        <p:spPr>
          <a:xfrm>
            <a:off x="8665279" y="2570747"/>
            <a:ext cx="25080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It’s not about being OK or FINE.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1C26"/>
                </a:solidFill>
              </a:rPr>
              <a:t>We can’t maintain the past.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1C26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ADFC29-9C88-4970-A07A-FF3D6F58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3944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6D829-0E6F-4602-8EA7-CFF7EE9D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Game Time - Match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65C0A-B581-4AEA-8DF4-43043E66F00B}"/>
              </a:ext>
            </a:extLst>
          </p:cNvPr>
          <p:cNvSpPr txBox="1"/>
          <p:nvPr/>
        </p:nvSpPr>
        <p:spPr>
          <a:xfrm>
            <a:off x="965822" y="2073997"/>
            <a:ext cx="312821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1C26"/>
                </a:solidFill>
              </a:rPr>
              <a:t>Angry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1C26"/>
                </a:solidFill>
              </a:rPr>
              <a:t>Depression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1C26"/>
                </a:solidFill>
              </a:rPr>
              <a:t>Acceptance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1C26"/>
                </a:solidFill>
              </a:rPr>
              <a:t>Bargaining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1C26"/>
                </a:solidFill>
              </a:rPr>
              <a:t>Denial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C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C2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1021FC-0120-4DDD-BEDA-D56684314972}"/>
              </a:ext>
            </a:extLst>
          </p:cNvPr>
          <p:cNvSpPr txBox="1"/>
          <p:nvPr/>
        </p:nvSpPr>
        <p:spPr>
          <a:xfrm>
            <a:off x="7165851" y="2153652"/>
            <a:ext cx="46080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1C26"/>
                </a:solidFill>
              </a:rPr>
              <a:t>The longest stage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1C26"/>
                </a:solidFill>
              </a:rPr>
              <a:t>Will readjust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1C26"/>
                </a:solidFill>
              </a:rPr>
              <a:t>It’s painful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1C26"/>
                </a:solidFill>
              </a:rPr>
              <a:t>No </a:t>
            </a:r>
            <a:r>
              <a:rPr lang="en-US" sz="4000" dirty="0" err="1">
                <a:solidFill>
                  <a:srgbClr val="001C26"/>
                </a:solidFill>
              </a:rPr>
              <a:t>scrifies</a:t>
            </a:r>
            <a:r>
              <a:rPr lang="en-US" sz="4000" dirty="0">
                <a:solidFill>
                  <a:srgbClr val="001C26"/>
                </a:solidFill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001C26"/>
                </a:solidFill>
              </a:rPr>
              <a:t>Feeling </a:t>
            </a:r>
            <a:r>
              <a:rPr lang="en-US" sz="4000" dirty="0" err="1">
                <a:solidFill>
                  <a:srgbClr val="001C26"/>
                </a:solidFill>
              </a:rPr>
              <a:t>guity</a:t>
            </a:r>
            <a:r>
              <a:rPr lang="en-US" sz="4000" dirty="0">
                <a:solidFill>
                  <a:srgbClr val="001C26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C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C26"/>
              </a:solidFill>
            </a:endParaRPr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BB3AF426-DD9D-406C-B63E-687303CE48CD}"/>
              </a:ext>
            </a:extLst>
          </p:cNvPr>
          <p:cNvSpPr/>
          <p:nvPr/>
        </p:nvSpPr>
        <p:spPr>
          <a:xfrm rot="20805838">
            <a:off x="3839981" y="3111269"/>
            <a:ext cx="2851484" cy="389412"/>
          </a:xfrm>
          <a:prstGeom prst="leftRightArrow">
            <a:avLst>
              <a:gd name="adj1" fmla="val 45401"/>
              <a:gd name="adj2" fmla="val 50000"/>
            </a:avLst>
          </a:prstGeom>
          <a:solidFill>
            <a:srgbClr val="001C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D9924109-087F-42A7-9FB0-659FB82CC27F}"/>
              </a:ext>
            </a:extLst>
          </p:cNvPr>
          <p:cNvSpPr/>
          <p:nvPr/>
        </p:nvSpPr>
        <p:spPr>
          <a:xfrm rot="1394518">
            <a:off x="3074087" y="3399582"/>
            <a:ext cx="4029847" cy="421228"/>
          </a:xfrm>
          <a:prstGeom prst="leftRightArrow">
            <a:avLst>
              <a:gd name="adj1" fmla="val 45401"/>
              <a:gd name="adj2" fmla="val 5803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5402199F-22FC-4045-A0E5-5784A2D4F1A7}"/>
              </a:ext>
            </a:extLst>
          </p:cNvPr>
          <p:cNvSpPr/>
          <p:nvPr/>
        </p:nvSpPr>
        <p:spPr>
          <a:xfrm rot="20763098">
            <a:off x="4073363" y="3944043"/>
            <a:ext cx="3090470" cy="394789"/>
          </a:xfrm>
          <a:prstGeom prst="leftRightArrow">
            <a:avLst>
              <a:gd name="adj1" fmla="val 45401"/>
              <a:gd name="adj2" fmla="val 50000"/>
            </a:avLst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Left-Right 11">
            <a:extLst>
              <a:ext uri="{FF2B5EF4-FFF2-40B4-BE49-F238E27FC236}">
                <a16:creationId xmlns:a16="http://schemas.microsoft.com/office/drawing/2014/main" id="{BCBE6AF3-9DCC-498E-BC1F-4993FE963D7B}"/>
              </a:ext>
            </a:extLst>
          </p:cNvPr>
          <p:cNvSpPr/>
          <p:nvPr/>
        </p:nvSpPr>
        <p:spPr>
          <a:xfrm rot="20763098">
            <a:off x="3720488" y="5676704"/>
            <a:ext cx="3090470" cy="394789"/>
          </a:xfrm>
          <a:prstGeom prst="leftRightArrow">
            <a:avLst>
              <a:gd name="adj1" fmla="val 45401"/>
              <a:gd name="adj2" fmla="val 50000"/>
            </a:avLst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F0EA8F2F-DF6C-4F15-8322-B3058FFE9AB2}"/>
              </a:ext>
            </a:extLst>
          </p:cNvPr>
          <p:cNvSpPr/>
          <p:nvPr/>
        </p:nvSpPr>
        <p:spPr>
          <a:xfrm rot="1031757">
            <a:off x="3909659" y="5663474"/>
            <a:ext cx="3090470" cy="394789"/>
          </a:xfrm>
          <a:prstGeom prst="leftRightArrow">
            <a:avLst>
              <a:gd name="adj1" fmla="val 45401"/>
              <a:gd name="adj2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FEF6B1-B418-4F08-AC46-5452E8265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81886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780A-8170-4D01-99C9-9629F2673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Recommendations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8BA6616-F012-410A-81F6-5F236938CB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3024346"/>
              </p:ext>
            </p:extLst>
          </p:nvPr>
        </p:nvGraphicFramePr>
        <p:xfrm>
          <a:off x="589550" y="2273969"/>
          <a:ext cx="9781672" cy="4475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25FF06-2077-4331-9700-0B430D7E9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slides are Five Save Life properties, will not be used or copied part or all of it without Five Save Life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392121"/>
      </p:ext>
    </p:extLst>
  </p:cSld>
  <p:clrMapOvr>
    <a:masterClrMapping/>
  </p:clrMapOvr>
</p:sld>
</file>

<file path=ppt/theme/theme1.xml><?xml version="1.0" encoding="utf-8"?>
<a:theme xmlns:a="http://schemas.openxmlformats.org/drawingml/2006/main" name="FSL">
  <a:themeElements>
    <a:clrScheme name="Custom 1">
      <a:dk1>
        <a:srgbClr val="92D050"/>
      </a:dk1>
      <a:lt1>
        <a:srgbClr val="DBEFD3"/>
      </a:lt1>
      <a:dk2>
        <a:srgbClr val="939F26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286</TotalTime>
  <Words>560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 Math</vt:lpstr>
      <vt:lpstr>Trebuchet MS</vt:lpstr>
      <vt:lpstr>FSL</vt:lpstr>
      <vt:lpstr>Grievance Café Workshop </vt:lpstr>
      <vt:lpstr>Five Stages of Grief</vt:lpstr>
      <vt:lpstr>PowerPoint Presentation</vt:lpstr>
      <vt:lpstr>PowerPoint Presentation</vt:lpstr>
      <vt:lpstr>m</vt:lpstr>
      <vt:lpstr>PowerPoint Presentation</vt:lpstr>
      <vt:lpstr>Acceptance</vt:lpstr>
      <vt:lpstr>Game Time - Match</vt:lpstr>
      <vt:lpstr>Recommendations </vt:lpstr>
      <vt:lpstr>Recommendations </vt:lpstr>
      <vt:lpstr>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Grievance Café Workshop</dc:title>
  <dc:creator>ansam</dc:creator>
  <cp:lastModifiedBy>ansam</cp:lastModifiedBy>
  <cp:revision>40</cp:revision>
  <dcterms:created xsi:type="dcterms:W3CDTF">2021-08-26T01:13:26Z</dcterms:created>
  <dcterms:modified xsi:type="dcterms:W3CDTF">2021-08-27T13:48:11Z</dcterms:modified>
</cp:coreProperties>
</file>